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260013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25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502" y="2992969"/>
            <a:ext cx="8721011" cy="6366933"/>
          </a:xfrm>
        </p:spPr>
        <p:txBody>
          <a:bodyPr anchor="b"/>
          <a:lstStyle>
            <a:lvl1pPr algn="ctr">
              <a:defRPr sz="67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502" y="9605437"/>
            <a:ext cx="7695010" cy="4415365"/>
          </a:xfrm>
        </p:spPr>
        <p:txBody>
          <a:bodyPr/>
          <a:lstStyle>
            <a:lvl1pPr marL="0" indent="0" algn="ctr">
              <a:buNone/>
              <a:defRPr sz="2693"/>
            </a:lvl1pPr>
            <a:lvl2pPr marL="512978" indent="0" algn="ctr">
              <a:buNone/>
              <a:defRPr sz="2244"/>
            </a:lvl2pPr>
            <a:lvl3pPr marL="1025957" indent="0" algn="ctr">
              <a:buNone/>
              <a:defRPr sz="2020"/>
            </a:lvl3pPr>
            <a:lvl4pPr marL="1538935" indent="0" algn="ctr">
              <a:buNone/>
              <a:defRPr sz="1795"/>
            </a:lvl4pPr>
            <a:lvl5pPr marL="2051914" indent="0" algn="ctr">
              <a:buNone/>
              <a:defRPr sz="1795"/>
            </a:lvl5pPr>
            <a:lvl6pPr marL="2564892" indent="0" algn="ctr">
              <a:buNone/>
              <a:defRPr sz="1795"/>
            </a:lvl6pPr>
            <a:lvl7pPr marL="3077870" indent="0" algn="ctr">
              <a:buNone/>
              <a:defRPr sz="1795"/>
            </a:lvl7pPr>
            <a:lvl8pPr marL="3590849" indent="0" algn="ctr">
              <a:buNone/>
              <a:defRPr sz="1795"/>
            </a:lvl8pPr>
            <a:lvl9pPr marL="4103827" indent="0" algn="ctr">
              <a:buNone/>
              <a:defRPr sz="17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49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90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2324" y="973669"/>
            <a:ext cx="2212315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376" y="973669"/>
            <a:ext cx="6508696" cy="15498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65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9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34" y="4559307"/>
            <a:ext cx="8849261" cy="7607299"/>
          </a:xfrm>
        </p:spPr>
        <p:txBody>
          <a:bodyPr anchor="b"/>
          <a:lstStyle>
            <a:lvl1pPr>
              <a:defRPr sz="67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34" y="12238574"/>
            <a:ext cx="8849261" cy="4000499"/>
          </a:xfrm>
        </p:spPr>
        <p:txBody>
          <a:bodyPr/>
          <a:lstStyle>
            <a:lvl1pPr marL="0" indent="0">
              <a:buNone/>
              <a:defRPr sz="2693">
                <a:solidFill>
                  <a:schemeClr val="tx1"/>
                </a:solidFill>
              </a:defRPr>
            </a:lvl1pPr>
            <a:lvl2pPr marL="512978" indent="0">
              <a:buNone/>
              <a:defRPr sz="2244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02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376" y="4868333"/>
            <a:ext cx="4360506" cy="11603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131" y="4868333"/>
            <a:ext cx="4360506" cy="11603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6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3" y="973673"/>
            <a:ext cx="8849261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713" y="4483103"/>
            <a:ext cx="4340466" cy="2197099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713" y="6680200"/>
            <a:ext cx="4340466" cy="9825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132" y="4483103"/>
            <a:ext cx="4361842" cy="2197099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4132" y="6680200"/>
            <a:ext cx="4361842" cy="98255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6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6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51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3" y="1219200"/>
            <a:ext cx="3309121" cy="4267200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42" y="2633140"/>
            <a:ext cx="5194132" cy="12996333"/>
          </a:xfrm>
        </p:spPr>
        <p:txBody>
          <a:bodyPr/>
          <a:lstStyle>
            <a:lvl1pPr>
              <a:defRPr sz="3590"/>
            </a:lvl1pPr>
            <a:lvl2pPr>
              <a:defRPr sz="3142"/>
            </a:lvl2pPr>
            <a:lvl3pPr>
              <a:defRPr sz="2693"/>
            </a:lvl3pPr>
            <a:lvl4pPr>
              <a:defRPr sz="2244"/>
            </a:lvl4pPr>
            <a:lvl5pPr>
              <a:defRPr sz="2244"/>
            </a:lvl5pPr>
            <a:lvl6pPr>
              <a:defRPr sz="2244"/>
            </a:lvl6pPr>
            <a:lvl7pPr>
              <a:defRPr sz="2244"/>
            </a:lvl7pPr>
            <a:lvl8pPr>
              <a:defRPr sz="2244"/>
            </a:lvl8pPr>
            <a:lvl9pPr>
              <a:defRPr sz="22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3" y="5486402"/>
            <a:ext cx="3309121" cy="1016423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28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3" y="1219200"/>
            <a:ext cx="3309121" cy="4267200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1842" y="2633140"/>
            <a:ext cx="5194132" cy="12996333"/>
          </a:xfrm>
        </p:spPr>
        <p:txBody>
          <a:bodyPr anchor="t"/>
          <a:lstStyle>
            <a:lvl1pPr marL="0" indent="0">
              <a:buNone/>
              <a:defRPr sz="3590"/>
            </a:lvl1pPr>
            <a:lvl2pPr marL="512978" indent="0">
              <a:buNone/>
              <a:defRPr sz="3142"/>
            </a:lvl2pPr>
            <a:lvl3pPr marL="1025957" indent="0">
              <a:buNone/>
              <a:defRPr sz="2693"/>
            </a:lvl3pPr>
            <a:lvl4pPr marL="1538935" indent="0">
              <a:buNone/>
              <a:defRPr sz="2244"/>
            </a:lvl4pPr>
            <a:lvl5pPr marL="2051914" indent="0">
              <a:buNone/>
              <a:defRPr sz="2244"/>
            </a:lvl5pPr>
            <a:lvl6pPr marL="2564892" indent="0">
              <a:buNone/>
              <a:defRPr sz="2244"/>
            </a:lvl6pPr>
            <a:lvl7pPr marL="3077870" indent="0">
              <a:buNone/>
              <a:defRPr sz="2244"/>
            </a:lvl7pPr>
            <a:lvl8pPr marL="3590849" indent="0">
              <a:buNone/>
              <a:defRPr sz="2244"/>
            </a:lvl8pPr>
            <a:lvl9pPr marL="4103827" indent="0">
              <a:buNone/>
              <a:defRPr sz="22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3" y="5486402"/>
            <a:ext cx="3309121" cy="1016423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02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377" y="973673"/>
            <a:ext cx="8849261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77" y="4868333"/>
            <a:ext cx="8849261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376" y="16950273"/>
            <a:ext cx="230850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E456-E427-4582-A5A6-B103DE199D82}" type="datetimeFigureOut">
              <a:rPr lang="en-IN" smtClean="0"/>
              <a:t>20/01/2026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630" y="16950273"/>
            <a:ext cx="3462754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6134" y="16950273"/>
            <a:ext cx="230850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D0A6-429D-40A4-B916-3A7BEBDA0F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368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5957" rtl="0" eaLnBrk="1" latinLnBrk="0" hangingPunct="1">
        <a:lnSpc>
          <a:spcPct val="90000"/>
        </a:lnSpc>
        <a:spcBef>
          <a:spcPct val="0"/>
        </a:spcBef>
        <a:buNone/>
        <a:defRPr sz="4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489" indent="-256489" algn="l" defTabSz="1025957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46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44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424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403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360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733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031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spect="1"/>
          </p:cNvSpPr>
          <p:nvPr/>
        </p:nvSpPr>
        <p:spPr>
          <a:xfrm>
            <a:off x="1" y="1800538"/>
            <a:ext cx="10260012" cy="16487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your text here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0013" cy="18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BGH Restaurant</dc:creator>
  <cp:lastModifiedBy>BGH Restaurant</cp:lastModifiedBy>
  <cp:revision>6</cp:revision>
  <dcterms:created xsi:type="dcterms:W3CDTF">2023-10-17T10:02:26Z</dcterms:created>
  <dcterms:modified xsi:type="dcterms:W3CDTF">2026-01-20T07:01:15Z</dcterms:modified>
</cp:coreProperties>
</file>