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162E"/>
    <a:srgbClr val="BE4A02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9623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748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11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509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754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4708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722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694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054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760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352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DDC70-F481-4BC2-B3A3-0C7D56C3ACFF}" type="datetimeFigureOut">
              <a:rPr lang="en-IN" smtClean="0"/>
              <a:t>20/01/2026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C6087-6A70-4C3B-BF98-98696F1DF7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781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4403F150-ADE6-8BCC-F015-1F6A6C69FF41}"/>
              </a:ext>
            </a:extLst>
          </p:cNvPr>
          <p:cNvSpPr txBox="1">
            <a:spLocks/>
          </p:cNvSpPr>
          <p:nvPr/>
        </p:nvSpPr>
        <p:spPr>
          <a:xfrm>
            <a:off x="1524000" y="1281545"/>
            <a:ext cx="9144000" cy="1523855"/>
          </a:xfrm>
          <a:prstGeom prst="rect">
            <a:avLst/>
          </a:prstGeom>
          <a:solidFill>
            <a:srgbClr val="80162E"/>
          </a:solidFill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presentation</a:t>
            </a:r>
            <a:endParaRPr lang="en-IN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7AB80B4-FCB2-9CBA-516C-C85628085DB6}"/>
              </a:ext>
            </a:extLst>
          </p:cNvPr>
          <p:cNvSpPr txBox="1">
            <a:spLocks/>
          </p:cNvSpPr>
          <p:nvPr/>
        </p:nvSpPr>
        <p:spPr>
          <a:xfrm>
            <a:off x="1524000" y="3920693"/>
            <a:ext cx="9144000" cy="1655762"/>
          </a:xfrm>
          <a:prstGeom prst="rect">
            <a:avLst/>
          </a:prstGeom>
          <a:solidFill>
            <a:srgbClr val="80162E"/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of the presenter: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Designation: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Affiliation:</a:t>
            </a:r>
            <a:endParaRPr lang="en-IN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83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93" y="221435"/>
            <a:ext cx="11832773" cy="627652"/>
          </a:xfrm>
          <a:solidFill>
            <a:srgbClr val="80162E"/>
          </a:solidFill>
        </p:spPr>
        <p:txBody>
          <a:bodyPr>
            <a:normAutofit fontScale="90000"/>
          </a:bodyPr>
          <a:lstStyle/>
          <a:p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93" y="1031966"/>
            <a:ext cx="11832773" cy="5551714"/>
          </a:xfrm>
          <a:ln w="28575">
            <a:solidFill>
              <a:srgbClr val="80162E"/>
            </a:solidFill>
          </a:ln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5621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BGH Restaurant</dc:creator>
  <cp:lastModifiedBy>BGH Restaurant</cp:lastModifiedBy>
  <cp:revision>31</cp:revision>
  <dcterms:created xsi:type="dcterms:W3CDTF">2023-07-20T10:23:23Z</dcterms:created>
  <dcterms:modified xsi:type="dcterms:W3CDTF">2026-01-20T07:21:28Z</dcterms:modified>
</cp:coreProperties>
</file>